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Constanti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nstantia-bold.fntdata"/><Relationship Id="rId27" Type="http://schemas.openxmlformats.org/officeDocument/2006/relationships/font" Target="fonts/Constanti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nstantia-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onstanti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idx="1" type="subTitle"/>
          </p:nvPr>
        </p:nvSpPr>
        <p:spPr>
          <a:xfrm>
            <a:off x="457200" y="3699804"/>
            <a:ext cx="8305800" cy="1143000"/>
          </a:xfrm>
          <a:prstGeom prst="rect">
            <a:avLst/>
          </a:prstGeom>
          <a:noFill/>
          <a:ln>
            <a:noFill/>
          </a:ln>
        </p:spPr>
        <p:txBody>
          <a:bodyPr anchorCtr="0" anchor="t" bIns="45700" lIns="91425" spcFirstLastPara="1" rIns="91425" wrap="square" tIns="45700">
            <a:noAutofit/>
          </a:bodyPr>
          <a:lstStyle>
            <a:lvl1pPr lvl="0" marR="0" rtl="0" algn="ctr">
              <a:spcBef>
                <a:spcPts val="600"/>
              </a:spcBef>
              <a:spcAft>
                <a:spcPts val="0"/>
              </a:spcAft>
              <a:buClr>
                <a:schemeClr val="accent2"/>
              </a:buClr>
              <a:buSzPts val="1870"/>
              <a:buFont typeface="Noto Sans Symbols"/>
              <a:buNone/>
              <a:defRPr b="0" i="0" sz="2200" u="none" cap="none" strike="noStrike">
                <a:solidFill>
                  <a:schemeClr val="lt2"/>
                </a:solidFill>
                <a:latin typeface="Constantia"/>
                <a:ea typeface="Constantia"/>
                <a:cs typeface="Constantia"/>
                <a:sym typeface="Constantia"/>
              </a:defRPr>
            </a:lvl1pPr>
            <a:lvl2pPr lvl="1" marR="0" rtl="0" algn="ctr">
              <a:spcBef>
                <a:spcPts val="300"/>
              </a:spcBef>
              <a:spcAft>
                <a:spcPts val="0"/>
              </a:spcAft>
              <a:buClr>
                <a:srgbClr val="D58F3E"/>
              </a:buClr>
              <a:buSzPts val="2040"/>
              <a:buFont typeface="Noto Sans Symbols"/>
              <a:buNone/>
              <a:defRPr b="0" i="0" sz="2400" u="none" cap="none" strike="noStrike">
                <a:solidFill>
                  <a:schemeClr val="lt2"/>
                </a:solidFill>
                <a:latin typeface="Constantia"/>
                <a:ea typeface="Constantia"/>
                <a:cs typeface="Constantia"/>
                <a:sym typeface="Constantia"/>
              </a:defRPr>
            </a:lvl2pPr>
            <a:lvl3pPr lvl="2" marR="0" rtl="0" algn="ctr">
              <a:spcBef>
                <a:spcPts val="300"/>
              </a:spcBef>
              <a:spcAft>
                <a:spcPts val="0"/>
              </a:spcAft>
              <a:buClr>
                <a:srgbClr val="B17733"/>
              </a:buClr>
              <a:buSzPts val="1785"/>
              <a:buFont typeface="Noto Sans Symbols"/>
              <a:buNone/>
              <a:defRPr b="0" i="0" sz="2100" u="none" cap="none" strike="noStrike">
                <a:solidFill>
                  <a:schemeClr val="lt1"/>
                </a:solidFill>
                <a:latin typeface="Constantia"/>
                <a:ea typeface="Constantia"/>
                <a:cs typeface="Constantia"/>
                <a:sym typeface="Constantia"/>
              </a:defRPr>
            </a:lvl3pPr>
            <a:lvl4pPr lvl="3" marR="0" rtl="0" algn="ctr">
              <a:spcBef>
                <a:spcPts val="300"/>
              </a:spcBef>
              <a:spcAft>
                <a:spcPts val="0"/>
              </a:spcAft>
              <a:buClr>
                <a:srgbClr val="D58F3E"/>
              </a:buClr>
              <a:buSzPts val="1615"/>
              <a:buFont typeface="Noto Sans Symbols"/>
              <a:buNone/>
              <a:defRPr b="0" i="0" sz="1900" u="none" cap="none" strike="noStrike">
                <a:solidFill>
                  <a:schemeClr val="lt1"/>
                </a:solidFill>
                <a:latin typeface="Constantia"/>
                <a:ea typeface="Constantia"/>
                <a:cs typeface="Constantia"/>
                <a:sym typeface="Constantia"/>
              </a:defRPr>
            </a:lvl4pPr>
            <a:lvl5pPr lvl="4" marR="0" rtl="0" algn="ctr">
              <a:spcBef>
                <a:spcPts val="340"/>
              </a:spcBef>
              <a:spcAft>
                <a:spcPts val="0"/>
              </a:spcAft>
              <a:buClr>
                <a:srgbClr val="D58F3E"/>
              </a:buClr>
              <a:buSzPts val="1360"/>
              <a:buFont typeface="Noto Sans Symbols"/>
              <a:buNone/>
              <a:defRPr b="0" i="0" sz="1600" u="none" cap="none" strike="noStrike">
                <a:solidFill>
                  <a:schemeClr val="lt1"/>
                </a:solidFill>
                <a:latin typeface="Constantia"/>
                <a:ea typeface="Constantia"/>
                <a:cs typeface="Constantia"/>
                <a:sym typeface="Constantia"/>
              </a:defRPr>
            </a:lvl5pPr>
            <a:lvl6pPr lvl="5" marR="0" rtl="0" algn="ctr">
              <a:spcBef>
                <a:spcPts val="340"/>
              </a:spcBef>
              <a:spcAft>
                <a:spcPts val="0"/>
              </a:spcAft>
              <a:buClr>
                <a:srgbClr val="D58F3E"/>
              </a:buClr>
              <a:buSzPts val="1445"/>
              <a:buFont typeface="Noto Sans Symbols"/>
              <a:buNone/>
              <a:defRPr b="0" i="0" sz="1700" u="none" cap="none" strike="noStrike">
                <a:solidFill>
                  <a:schemeClr val="lt1"/>
                </a:solidFill>
                <a:latin typeface="Constantia"/>
                <a:ea typeface="Constantia"/>
                <a:cs typeface="Constantia"/>
                <a:sym typeface="Constantia"/>
              </a:defRPr>
            </a:lvl6pPr>
            <a:lvl7pPr lvl="6" marR="0" rtl="0" algn="ctr">
              <a:spcBef>
                <a:spcPts val="340"/>
              </a:spcBef>
              <a:spcAft>
                <a:spcPts val="0"/>
              </a:spcAft>
              <a:buClr>
                <a:srgbClr val="D58F3E"/>
              </a:buClr>
              <a:buSzPts val="1360"/>
              <a:buFont typeface="Noto Sans Symbols"/>
              <a:buNone/>
              <a:defRPr b="0" i="0" sz="1600" u="none" cap="none" strike="noStrike">
                <a:solidFill>
                  <a:schemeClr val="lt1"/>
                </a:solidFill>
                <a:latin typeface="Constantia"/>
                <a:ea typeface="Constantia"/>
                <a:cs typeface="Constantia"/>
                <a:sym typeface="Constantia"/>
              </a:defRPr>
            </a:lvl7pPr>
            <a:lvl8pPr lvl="7" marR="0" rtl="0" algn="ctr">
              <a:spcBef>
                <a:spcPts val="340"/>
              </a:spcBef>
              <a:spcAft>
                <a:spcPts val="0"/>
              </a:spcAft>
              <a:buClr>
                <a:srgbClr val="D58F3E"/>
              </a:buClr>
              <a:buSzPts val="1275"/>
              <a:buFont typeface="Noto Sans Symbols"/>
              <a:buNone/>
              <a:defRPr b="0" i="0" sz="1500" u="none" cap="none" strike="noStrike">
                <a:solidFill>
                  <a:schemeClr val="lt1"/>
                </a:solidFill>
                <a:latin typeface="Constantia"/>
                <a:ea typeface="Constantia"/>
                <a:cs typeface="Constantia"/>
                <a:sym typeface="Constantia"/>
              </a:defRPr>
            </a:lvl8pPr>
            <a:lvl9pPr lvl="8" marR="0" rtl="0" algn="ctr">
              <a:spcBef>
                <a:spcPts val="340"/>
              </a:spcBef>
              <a:spcAft>
                <a:spcPts val="0"/>
              </a:spcAft>
              <a:buClr>
                <a:srgbClr val="D58F3E"/>
              </a:buClr>
              <a:buSzPts val="1275"/>
              <a:buFont typeface="Noto Sans Symbols"/>
              <a:buNone/>
              <a:defRPr b="0" i="0" sz="1500" u="none" cap="none" strike="noStrike">
                <a:solidFill>
                  <a:schemeClr val="lt1"/>
                </a:solidFill>
                <a:latin typeface="Constantia"/>
                <a:ea typeface="Constantia"/>
                <a:cs typeface="Constantia"/>
                <a:sym typeface="Constantia"/>
              </a:defRPr>
            </a:lvl9pPr>
          </a:lstStyle>
          <a:p/>
        </p:txBody>
      </p:sp>
      <p:sp>
        <p:nvSpPr>
          <p:cNvPr id="13" name="Google Shape;13;p2"/>
          <p:cNvSpPr txBox="1"/>
          <p:nvPr>
            <p:ph type="ctrTitle"/>
          </p:nvPr>
        </p:nvSpPr>
        <p:spPr>
          <a:xfrm>
            <a:off x="457200" y="1433732"/>
            <a:ext cx="8305800" cy="1981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9F9F9"/>
              </a:buClr>
              <a:buSzPts val="4800"/>
              <a:buFont typeface="Constantia"/>
              <a:buNone/>
              <a:defRPr b="0" i="0" sz="48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4" name="Google Shape;14;p2"/>
          <p:cNvCxnSpPr/>
          <p:nvPr/>
        </p:nvCxnSpPr>
        <p:spPr>
          <a:xfrm>
            <a:off x="1463626" y="3550126"/>
            <a:ext cx="2971800" cy="1588"/>
          </a:xfrm>
          <a:prstGeom prst="straightConnector1">
            <a:avLst/>
          </a:prstGeom>
          <a:noFill/>
          <a:ln cap="flat" cmpd="sng" w="9525">
            <a:solidFill>
              <a:srgbClr val="E8E8E7"/>
            </a:solidFill>
            <a:prstDash val="solid"/>
            <a:round/>
            <a:headEnd len="sm" w="sm" type="none"/>
            <a:tailEnd len="sm" w="sm" type="none"/>
          </a:ln>
          <a:effectLst>
            <a:outerShdw blurRad="31750" rotWithShape="0" algn="tl">
              <a:srgbClr val="000000">
                <a:alpha val="54901"/>
              </a:srgbClr>
            </a:outerShdw>
          </a:effectLst>
        </p:spPr>
      </p:cxnSp>
      <p:cxnSp>
        <p:nvCxnSpPr>
          <p:cNvPr id="15" name="Google Shape;15;p2"/>
          <p:cNvCxnSpPr/>
          <p:nvPr/>
        </p:nvCxnSpPr>
        <p:spPr>
          <a:xfrm>
            <a:off x="4708574" y="3550126"/>
            <a:ext cx="2971800" cy="1588"/>
          </a:xfrm>
          <a:prstGeom prst="straightConnector1">
            <a:avLst/>
          </a:prstGeom>
          <a:noFill/>
          <a:ln cap="flat" cmpd="sng" w="9525">
            <a:solidFill>
              <a:srgbClr val="E8E8E7"/>
            </a:solidFill>
            <a:prstDash val="solid"/>
            <a:round/>
            <a:headEnd len="sm" w="sm" type="none"/>
            <a:tailEnd len="sm" w="sm" type="none"/>
          </a:ln>
          <a:effectLst>
            <a:outerShdw blurRad="31750" rotWithShape="0" algn="tl">
              <a:srgbClr val="000000">
                <a:alpha val="54901"/>
              </a:srgbClr>
            </a:outerShdw>
          </a:effectLst>
        </p:spPr>
      </p:cxnSp>
      <p:sp>
        <p:nvSpPr>
          <p:cNvPr id="16" name="Google Shape;16;p2"/>
          <p:cNvSpPr/>
          <p:nvPr/>
        </p:nvSpPr>
        <p:spPr>
          <a:xfrm>
            <a:off x="4540348" y="3526302"/>
            <a:ext cx="45720" cy="45720"/>
          </a:xfrm>
          <a:prstGeom prst="ellipse">
            <a:avLst/>
          </a:prstGeom>
          <a:solidFill>
            <a:schemeClr val="accent2"/>
          </a:solidFill>
          <a:ln cap="flat" cmpd="sng" w="38100">
            <a:solidFill>
              <a:schemeClr val="accent2"/>
            </a:solidFill>
            <a:prstDash val="solid"/>
            <a:round/>
            <a:headEnd len="sm" w="sm" type="none"/>
            <a:tailEnd len="sm" w="sm" type="none"/>
          </a:ln>
          <a:effectLst>
            <a:outerShdw blurRad="31750" rotWithShape="0" algn="tl">
              <a:srgbClr val="000000">
                <a:alpha val="5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7" name="Google Shape;17;p2"/>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8" name="Google Shape;18;p2"/>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2"/>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Tree>
  </p:cSld>
  <p:clrMapOvr>
    <a:masterClrMapping/>
  </p:clrMapOvr>
  <p:transition>
    <p:push dir="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1"/>
          <p:cNvSpPr txBox="1"/>
          <p:nvPr>
            <p:ph idx="1" type="body"/>
          </p:nvPr>
        </p:nvSpPr>
        <p:spPr>
          <a:xfrm rot="5400000">
            <a:off x="2232818" y="-327819"/>
            <a:ext cx="4678363" cy="82296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77" name="Google Shape;77;p11"/>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78" name="Google Shape;78;p11"/>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79" name="Google Shape;79;p11"/>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push dir="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83" name="Google Shape;83;p12"/>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84" name="Google Shape;84;p12"/>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85" name="Google Shape;85;p12"/>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22" name="Google Shape;22;p3"/>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3" name="Google Shape;23;p3"/>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3"/>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5" name="Google Shape;25;p3"/>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ransition>
    <p:push dir="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8" name="Google Shape;28;p4"/>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29" name="Google Shape;29;p4"/>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push dir="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32" name="Google Shape;32;p5"/>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33" name="Google Shape;33;p5"/>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34" name="Google Shape;34;p5"/>
          <p:cNvSpPr txBox="1"/>
          <p:nvPr>
            <p:ph type="title"/>
          </p:nvPr>
        </p:nvSpPr>
        <p:spPr>
          <a:xfrm>
            <a:off x="685800" y="3505200"/>
            <a:ext cx="7924800" cy="1371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800"/>
              <a:buFont typeface="Constantia"/>
              <a:buNone/>
              <a:defRPr b="0" i="0" sz="48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5"/>
          <p:cNvSpPr txBox="1"/>
          <p:nvPr>
            <p:ph idx="1" type="body"/>
          </p:nvPr>
        </p:nvSpPr>
        <p:spPr>
          <a:xfrm>
            <a:off x="685800" y="4958864"/>
            <a:ext cx="7924800" cy="98473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00"/>
              </a:spcBef>
              <a:spcAft>
                <a:spcPts val="0"/>
              </a:spcAft>
              <a:buClr>
                <a:schemeClr val="accent2"/>
              </a:buClr>
              <a:buSzPts val="1700"/>
              <a:buFont typeface="Noto Sans Symbols"/>
              <a:buNone/>
              <a:defRPr b="0" i="0" sz="2000" u="none" cap="none" strike="noStrike">
                <a:solidFill>
                  <a:schemeClr val="lt2"/>
                </a:solidFill>
                <a:latin typeface="Constantia"/>
                <a:ea typeface="Constantia"/>
                <a:cs typeface="Constantia"/>
                <a:sym typeface="Constantia"/>
              </a:defRPr>
            </a:lvl1pPr>
            <a:lvl2pPr indent="-228600" lvl="1" marL="914400" marR="0" rtl="0" algn="l">
              <a:spcBef>
                <a:spcPts val="300"/>
              </a:spcBef>
              <a:spcAft>
                <a:spcPts val="0"/>
              </a:spcAft>
              <a:buClr>
                <a:srgbClr val="D58F3E"/>
              </a:buClr>
              <a:buSzPts val="1530"/>
              <a:buFont typeface="Noto Sans Symbols"/>
              <a:buNone/>
              <a:defRPr b="0" i="0" sz="1800" u="none" cap="none" strike="noStrike">
                <a:solidFill>
                  <a:schemeClr val="lt1"/>
                </a:solidFill>
                <a:latin typeface="Constantia"/>
                <a:ea typeface="Constantia"/>
                <a:cs typeface="Constantia"/>
                <a:sym typeface="Constantia"/>
              </a:defRPr>
            </a:lvl2pPr>
            <a:lvl3pPr indent="-228600" lvl="2" marL="1371600" marR="0" rtl="0" algn="l">
              <a:spcBef>
                <a:spcPts val="300"/>
              </a:spcBef>
              <a:spcAft>
                <a:spcPts val="0"/>
              </a:spcAft>
              <a:buClr>
                <a:srgbClr val="B17733"/>
              </a:buClr>
              <a:buSzPts val="1360"/>
              <a:buFont typeface="Noto Sans Symbols"/>
              <a:buNone/>
              <a:defRPr b="0" i="0" sz="1600" u="none" cap="none" strike="noStrike">
                <a:solidFill>
                  <a:schemeClr val="lt1"/>
                </a:solidFill>
                <a:latin typeface="Constantia"/>
                <a:ea typeface="Constantia"/>
                <a:cs typeface="Constantia"/>
                <a:sym typeface="Constantia"/>
              </a:defRPr>
            </a:lvl3pPr>
            <a:lvl4pPr indent="-228600" lvl="3" marL="1828800" marR="0" rtl="0" algn="l">
              <a:spcBef>
                <a:spcPts val="300"/>
              </a:spcBef>
              <a:spcAft>
                <a:spcPts val="0"/>
              </a:spcAft>
              <a:buClr>
                <a:srgbClr val="D58F3E"/>
              </a:buClr>
              <a:buSzPts val="1190"/>
              <a:buFont typeface="Noto Sans Symbols"/>
              <a:buNone/>
              <a:defRPr b="0" i="0" sz="1400" u="none" cap="none" strike="noStrike">
                <a:solidFill>
                  <a:schemeClr val="lt1"/>
                </a:solidFill>
                <a:latin typeface="Constantia"/>
                <a:ea typeface="Constantia"/>
                <a:cs typeface="Constantia"/>
                <a:sym typeface="Constantia"/>
              </a:defRPr>
            </a:lvl4pPr>
            <a:lvl5pPr indent="-228600" lvl="4" marL="2286000" marR="0" rtl="0" algn="l">
              <a:spcBef>
                <a:spcPts val="340"/>
              </a:spcBef>
              <a:spcAft>
                <a:spcPts val="0"/>
              </a:spcAft>
              <a:buClr>
                <a:srgbClr val="D58F3E"/>
              </a:buClr>
              <a:buSzPts val="1190"/>
              <a:buFont typeface="Noto Sans Symbols"/>
              <a:buNone/>
              <a:defRPr b="0" i="0" sz="14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cxnSp>
        <p:nvCxnSpPr>
          <p:cNvPr id="36" name="Google Shape;36;p5"/>
          <p:cNvCxnSpPr/>
          <p:nvPr/>
        </p:nvCxnSpPr>
        <p:spPr>
          <a:xfrm>
            <a:off x="685800" y="4916992"/>
            <a:ext cx="7924800" cy="4301"/>
          </a:xfrm>
          <a:prstGeom prst="straightConnector1">
            <a:avLst/>
          </a:prstGeom>
          <a:noFill/>
          <a:ln cap="flat" cmpd="sng" w="9525">
            <a:solidFill>
              <a:srgbClr val="E9E9E8"/>
            </a:solidFill>
            <a:prstDash val="solid"/>
            <a:round/>
            <a:headEnd len="sm" w="sm" type="none"/>
            <a:tailEnd len="sm" w="sm" type="none"/>
          </a:ln>
          <a:effectLst>
            <a:outerShdw blurRad="31750" rotWithShape="0" algn="tl">
              <a:srgbClr val="000000">
                <a:alpha val="54901"/>
              </a:srgbClr>
            </a:outerShdw>
          </a:effectLst>
        </p:spPr>
      </p:cxnSp>
    </p:spTree>
  </p:cSld>
  <p:clrMapOvr>
    <a:masterClrMapping/>
  </p:clrMapOvr>
  <p:transition>
    <p:push dir="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39" name="Google Shape;39;p6"/>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40" name="Google Shape;40;p6"/>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6"/>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6"/>
          <p:cNvSpPr txBox="1"/>
          <p:nvPr>
            <p:ph idx="1" type="body"/>
          </p:nvPr>
        </p:nvSpPr>
        <p:spPr>
          <a:xfrm>
            <a:off x="457200" y="1524000"/>
            <a:ext cx="4059936"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43" name="Google Shape;43;p6"/>
          <p:cNvSpPr txBox="1"/>
          <p:nvPr>
            <p:ph idx="2" type="body"/>
          </p:nvPr>
        </p:nvSpPr>
        <p:spPr>
          <a:xfrm>
            <a:off x="4648200" y="1524000"/>
            <a:ext cx="4059936"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Tree>
  </p:cSld>
  <p:clrMapOvr>
    <a:masterClrMapping/>
  </p:clrMapOvr>
  <p:transition>
    <p:push dir="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46" name="Google Shape;46;p7"/>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47" name="Google Shape;47;p7"/>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48" name="Google Shape;48;p7"/>
          <p:cNvSpPr txBox="1"/>
          <p:nvPr>
            <p:ph idx="1" type="body"/>
          </p:nvPr>
        </p:nvSpPr>
        <p:spPr>
          <a:xfrm>
            <a:off x="457200" y="1399593"/>
            <a:ext cx="4040188" cy="7620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0"/>
              </a:spcBef>
              <a:spcAft>
                <a:spcPts val="0"/>
              </a:spcAft>
              <a:buClr>
                <a:schemeClr val="accent2"/>
              </a:buClr>
              <a:buSzPts val="2210"/>
              <a:buFont typeface="Noto Sans Symbols"/>
              <a:buNone/>
              <a:defRPr b="1" i="0" sz="2600" u="none" cap="none" strike="noStrike">
                <a:solidFill>
                  <a:schemeClr val="lt2"/>
                </a:solidFill>
                <a:latin typeface="Constantia"/>
                <a:ea typeface="Constantia"/>
                <a:cs typeface="Constantia"/>
                <a:sym typeface="Constantia"/>
              </a:defRPr>
            </a:lvl1pPr>
            <a:lvl2pPr indent="-228600" lvl="1" marL="914400" marR="0" rtl="0" algn="l">
              <a:spcBef>
                <a:spcPts val="300"/>
              </a:spcBef>
              <a:spcAft>
                <a:spcPts val="0"/>
              </a:spcAft>
              <a:buClr>
                <a:srgbClr val="D58F3E"/>
              </a:buClr>
              <a:buSzPts val="1700"/>
              <a:buFont typeface="Noto Sans Symbols"/>
              <a:buNone/>
              <a:defRPr b="1" i="0" sz="2000" u="none" cap="none" strike="noStrike">
                <a:solidFill>
                  <a:schemeClr val="lt2"/>
                </a:solidFill>
                <a:latin typeface="Constantia"/>
                <a:ea typeface="Constantia"/>
                <a:cs typeface="Constantia"/>
                <a:sym typeface="Constantia"/>
              </a:defRPr>
            </a:lvl2pPr>
            <a:lvl3pPr indent="-228600" lvl="2" marL="1371600" marR="0" rtl="0" algn="l">
              <a:spcBef>
                <a:spcPts val="300"/>
              </a:spcBef>
              <a:spcAft>
                <a:spcPts val="0"/>
              </a:spcAft>
              <a:buClr>
                <a:srgbClr val="B17733"/>
              </a:buClr>
              <a:buSzPts val="1530"/>
              <a:buFont typeface="Noto Sans Symbols"/>
              <a:buNone/>
              <a:defRPr b="1" i="0" sz="1800" u="none" cap="none" strike="noStrike">
                <a:solidFill>
                  <a:schemeClr val="lt1"/>
                </a:solidFill>
                <a:latin typeface="Constantia"/>
                <a:ea typeface="Constantia"/>
                <a:cs typeface="Constantia"/>
                <a:sym typeface="Constantia"/>
              </a:defRPr>
            </a:lvl3pPr>
            <a:lvl4pPr indent="-228600" lvl="3" marL="1828800" marR="0" rtl="0" algn="l">
              <a:spcBef>
                <a:spcPts val="300"/>
              </a:spcBef>
              <a:spcAft>
                <a:spcPts val="0"/>
              </a:spcAft>
              <a:buClr>
                <a:srgbClr val="D58F3E"/>
              </a:buClr>
              <a:buSzPts val="1360"/>
              <a:buFont typeface="Noto Sans Symbols"/>
              <a:buNone/>
              <a:defRPr b="1" i="0" sz="1600" u="none" cap="none" strike="noStrike">
                <a:solidFill>
                  <a:schemeClr val="lt1"/>
                </a:solidFill>
                <a:latin typeface="Constantia"/>
                <a:ea typeface="Constantia"/>
                <a:cs typeface="Constantia"/>
                <a:sym typeface="Constantia"/>
              </a:defRPr>
            </a:lvl4pPr>
            <a:lvl5pPr indent="-228600" lvl="4" marL="2286000" marR="0" rtl="0" algn="l">
              <a:spcBef>
                <a:spcPts val="340"/>
              </a:spcBef>
              <a:spcAft>
                <a:spcPts val="0"/>
              </a:spcAft>
              <a:buClr>
                <a:srgbClr val="D58F3E"/>
              </a:buClr>
              <a:buSzPts val="1360"/>
              <a:buFont typeface="Noto Sans Symbols"/>
              <a:buNone/>
              <a:defRPr b="1"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49" name="Google Shape;49;p7"/>
          <p:cNvSpPr txBox="1"/>
          <p:nvPr>
            <p:ph idx="2" type="body"/>
          </p:nvPr>
        </p:nvSpPr>
        <p:spPr>
          <a:xfrm>
            <a:off x="457200" y="2201896"/>
            <a:ext cx="4038600" cy="3913632"/>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50" name="Google Shape;50;p7"/>
          <p:cNvSpPr txBox="1"/>
          <p:nvPr>
            <p:ph idx="3" type="body"/>
          </p:nvPr>
        </p:nvSpPr>
        <p:spPr>
          <a:xfrm>
            <a:off x="4649788" y="2201896"/>
            <a:ext cx="4038600" cy="3913632"/>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51" name="Google Shape;51;p7"/>
          <p:cNvSpPr txBox="1"/>
          <p:nvPr>
            <p:ph type="title"/>
          </p:nvPr>
        </p:nvSpPr>
        <p:spPr>
          <a:xfrm>
            <a:off x="457200" y="155448"/>
            <a:ext cx="8229600"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7"/>
          <p:cNvSpPr txBox="1"/>
          <p:nvPr>
            <p:ph idx="4" type="body"/>
          </p:nvPr>
        </p:nvSpPr>
        <p:spPr>
          <a:xfrm>
            <a:off x="4648200" y="1399593"/>
            <a:ext cx="4040188" cy="7620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0"/>
              </a:spcBef>
              <a:spcAft>
                <a:spcPts val="0"/>
              </a:spcAft>
              <a:buClr>
                <a:schemeClr val="accent2"/>
              </a:buClr>
              <a:buSzPts val="2210"/>
              <a:buFont typeface="Noto Sans Symbols"/>
              <a:buNone/>
              <a:defRPr b="1" i="0" sz="2600" u="none" cap="none" strike="noStrike">
                <a:solidFill>
                  <a:schemeClr val="lt2"/>
                </a:solidFill>
                <a:latin typeface="Constantia"/>
                <a:ea typeface="Constantia"/>
                <a:cs typeface="Constantia"/>
                <a:sym typeface="Constantia"/>
              </a:defRPr>
            </a:lvl1pPr>
            <a:lvl2pPr indent="-228600" lvl="1" marL="914400" marR="0" rtl="0" algn="l">
              <a:spcBef>
                <a:spcPts val="300"/>
              </a:spcBef>
              <a:spcAft>
                <a:spcPts val="0"/>
              </a:spcAft>
              <a:buClr>
                <a:srgbClr val="D58F3E"/>
              </a:buClr>
              <a:buSzPts val="1700"/>
              <a:buFont typeface="Noto Sans Symbols"/>
              <a:buNone/>
              <a:defRPr b="1" i="0" sz="2000" u="none" cap="none" strike="noStrike">
                <a:solidFill>
                  <a:schemeClr val="lt2"/>
                </a:solidFill>
                <a:latin typeface="Constantia"/>
                <a:ea typeface="Constantia"/>
                <a:cs typeface="Constantia"/>
                <a:sym typeface="Constantia"/>
              </a:defRPr>
            </a:lvl2pPr>
            <a:lvl3pPr indent="-228600" lvl="2" marL="1371600" marR="0" rtl="0" algn="l">
              <a:spcBef>
                <a:spcPts val="300"/>
              </a:spcBef>
              <a:spcAft>
                <a:spcPts val="0"/>
              </a:spcAft>
              <a:buClr>
                <a:srgbClr val="B17733"/>
              </a:buClr>
              <a:buSzPts val="1530"/>
              <a:buFont typeface="Noto Sans Symbols"/>
              <a:buNone/>
              <a:defRPr b="1" i="0" sz="1800" u="none" cap="none" strike="noStrike">
                <a:solidFill>
                  <a:schemeClr val="lt1"/>
                </a:solidFill>
                <a:latin typeface="Constantia"/>
                <a:ea typeface="Constantia"/>
                <a:cs typeface="Constantia"/>
                <a:sym typeface="Constantia"/>
              </a:defRPr>
            </a:lvl3pPr>
            <a:lvl4pPr indent="-228600" lvl="3" marL="1828800" marR="0" rtl="0" algn="l">
              <a:spcBef>
                <a:spcPts val="300"/>
              </a:spcBef>
              <a:spcAft>
                <a:spcPts val="0"/>
              </a:spcAft>
              <a:buClr>
                <a:srgbClr val="D58F3E"/>
              </a:buClr>
              <a:buSzPts val="1360"/>
              <a:buFont typeface="Noto Sans Symbols"/>
              <a:buNone/>
              <a:defRPr b="1" i="0" sz="1600" u="none" cap="none" strike="noStrike">
                <a:solidFill>
                  <a:schemeClr val="lt1"/>
                </a:solidFill>
                <a:latin typeface="Constantia"/>
                <a:ea typeface="Constantia"/>
                <a:cs typeface="Constantia"/>
                <a:sym typeface="Constantia"/>
              </a:defRPr>
            </a:lvl4pPr>
            <a:lvl5pPr indent="-228600" lvl="4" marL="2286000" marR="0" rtl="0" algn="l">
              <a:spcBef>
                <a:spcPts val="340"/>
              </a:spcBef>
              <a:spcAft>
                <a:spcPts val="0"/>
              </a:spcAft>
              <a:buClr>
                <a:srgbClr val="D58F3E"/>
              </a:buClr>
              <a:buSzPts val="1360"/>
              <a:buFont typeface="Noto Sans Symbols"/>
              <a:buNone/>
              <a:defRPr b="1"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cxnSp>
        <p:nvCxnSpPr>
          <p:cNvPr id="53" name="Google Shape;53;p7"/>
          <p:cNvCxnSpPr/>
          <p:nvPr/>
        </p:nvCxnSpPr>
        <p:spPr>
          <a:xfrm>
            <a:off x="562945" y="2180219"/>
            <a:ext cx="3749040" cy="1588"/>
          </a:xfrm>
          <a:prstGeom prst="straightConnector1">
            <a:avLst/>
          </a:prstGeom>
          <a:noFill/>
          <a:ln cap="flat" cmpd="sng" w="12700">
            <a:solidFill>
              <a:srgbClr val="E8E8E7"/>
            </a:solidFill>
            <a:prstDash val="solid"/>
            <a:round/>
            <a:headEnd len="sm" w="sm" type="none"/>
            <a:tailEnd len="sm" w="sm" type="none"/>
          </a:ln>
          <a:effectLst>
            <a:outerShdw blurRad="34925" rotWithShape="0" algn="tl">
              <a:srgbClr val="000000">
                <a:alpha val="54901"/>
              </a:srgbClr>
            </a:outerShdw>
          </a:effectLst>
        </p:spPr>
      </p:cxnSp>
      <p:cxnSp>
        <p:nvCxnSpPr>
          <p:cNvPr id="54" name="Google Shape;54;p7"/>
          <p:cNvCxnSpPr/>
          <p:nvPr/>
        </p:nvCxnSpPr>
        <p:spPr>
          <a:xfrm>
            <a:off x="4754880" y="2180219"/>
            <a:ext cx="3749040" cy="1588"/>
          </a:xfrm>
          <a:prstGeom prst="straightConnector1">
            <a:avLst/>
          </a:prstGeom>
          <a:noFill/>
          <a:ln cap="flat" cmpd="sng" w="12700">
            <a:solidFill>
              <a:srgbClr val="E8E8E7"/>
            </a:solidFill>
            <a:prstDash val="solid"/>
            <a:round/>
            <a:headEnd len="sm" w="sm" type="none"/>
            <a:tailEnd len="sm" w="sm" type="none"/>
          </a:ln>
          <a:effectLst>
            <a:outerShdw blurRad="34925" rotWithShape="0" algn="tl">
              <a:srgbClr val="000000">
                <a:alpha val="54901"/>
              </a:srgbClr>
            </a:outerShdw>
          </a:effectLst>
        </p:spPr>
      </p:cxnSp>
    </p:spTree>
  </p:cSld>
  <p:clrMapOvr>
    <a:masterClrMapping/>
  </p:clrMapOvr>
  <p:transition>
    <p:push dir="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57" name="Google Shape;57;p8"/>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58" name="Google Shape;58;p8"/>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59" name="Google Shape;59;p8"/>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ransition>
    <p:push dir="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0" name="Shape 60"/>
        <p:cNvGrpSpPr/>
        <p:nvPr/>
      </p:nvGrpSpPr>
      <p:grpSpPr>
        <a:xfrm>
          <a:off x="0" y="0"/>
          <a:ext cx="0" cy="0"/>
          <a:chOff x="0" y="0"/>
          <a:chExt cx="0" cy="0"/>
        </a:xfrm>
      </p:grpSpPr>
      <p:sp>
        <p:nvSpPr>
          <p:cNvPr id="61" name="Google Shape;61;p9"/>
          <p:cNvSpPr txBox="1"/>
          <p:nvPr>
            <p:ph idx="1" type="body"/>
          </p:nvPr>
        </p:nvSpPr>
        <p:spPr>
          <a:xfrm>
            <a:off x="457200" y="457200"/>
            <a:ext cx="6248400" cy="5715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62" name="Google Shape;62;p9"/>
          <p:cNvSpPr txBox="1"/>
          <p:nvPr>
            <p:ph idx="2" type="body"/>
          </p:nvPr>
        </p:nvSpPr>
        <p:spPr>
          <a:xfrm>
            <a:off x="6781800" y="1600200"/>
            <a:ext cx="1984248" cy="3733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600"/>
              </a:spcBef>
              <a:spcAft>
                <a:spcPts val="0"/>
              </a:spcAft>
              <a:buClr>
                <a:schemeClr val="accent2"/>
              </a:buClr>
              <a:buSzPts val="1360"/>
              <a:buFont typeface="Noto Sans Symbols"/>
              <a:buNone/>
              <a:defRPr b="0" i="0" sz="1600" u="none" cap="none" strike="noStrike">
                <a:solidFill>
                  <a:schemeClr val="lt2"/>
                </a:solidFill>
                <a:latin typeface="Constantia"/>
                <a:ea typeface="Constantia"/>
                <a:cs typeface="Constantia"/>
                <a:sym typeface="Constantia"/>
              </a:defRPr>
            </a:lvl1pPr>
            <a:lvl2pPr indent="-228600" lvl="1" marL="914400" marR="0" rtl="0" algn="l">
              <a:spcBef>
                <a:spcPts val="1000"/>
              </a:spcBef>
              <a:spcAft>
                <a:spcPts val="0"/>
              </a:spcAft>
              <a:buClr>
                <a:srgbClr val="D58F3E"/>
              </a:buClr>
              <a:buSzPts val="1020"/>
              <a:buFont typeface="Noto Sans Symbols"/>
              <a:buNone/>
              <a:defRPr b="0" i="0" sz="1200" u="none" cap="none" strike="noStrike">
                <a:solidFill>
                  <a:schemeClr val="lt2"/>
                </a:solidFill>
                <a:latin typeface="Constantia"/>
                <a:ea typeface="Constantia"/>
                <a:cs typeface="Constantia"/>
                <a:sym typeface="Constantia"/>
              </a:defRPr>
            </a:lvl2pPr>
            <a:lvl3pPr indent="-228600" lvl="2" marL="1371600" marR="0" rtl="0" algn="l">
              <a:spcBef>
                <a:spcPts val="300"/>
              </a:spcBef>
              <a:spcAft>
                <a:spcPts val="0"/>
              </a:spcAft>
              <a:buClr>
                <a:srgbClr val="B17733"/>
              </a:buClr>
              <a:buSzPts val="850"/>
              <a:buFont typeface="Noto Sans Symbols"/>
              <a:buNone/>
              <a:defRPr b="0" i="0" sz="1000" u="none" cap="none" strike="noStrike">
                <a:solidFill>
                  <a:schemeClr val="lt1"/>
                </a:solidFill>
                <a:latin typeface="Constantia"/>
                <a:ea typeface="Constantia"/>
                <a:cs typeface="Constantia"/>
                <a:sym typeface="Constantia"/>
              </a:defRPr>
            </a:lvl3pPr>
            <a:lvl4pPr indent="-228600" lvl="3" marL="1828800" marR="0" rtl="0" algn="l">
              <a:spcBef>
                <a:spcPts val="300"/>
              </a:spcBef>
              <a:spcAft>
                <a:spcPts val="0"/>
              </a:spcAft>
              <a:buClr>
                <a:srgbClr val="D58F3E"/>
              </a:buClr>
              <a:buSzPts val="765"/>
              <a:buFont typeface="Noto Sans Symbols"/>
              <a:buNone/>
              <a:defRPr b="0" i="0" sz="900" u="none" cap="none" strike="noStrike">
                <a:solidFill>
                  <a:schemeClr val="lt1"/>
                </a:solidFill>
                <a:latin typeface="Constantia"/>
                <a:ea typeface="Constantia"/>
                <a:cs typeface="Constantia"/>
                <a:sym typeface="Constantia"/>
              </a:defRPr>
            </a:lvl4pPr>
            <a:lvl5pPr indent="-228600" lvl="4" marL="2286000" marR="0" rtl="0" algn="l">
              <a:spcBef>
                <a:spcPts val="340"/>
              </a:spcBef>
              <a:spcAft>
                <a:spcPts val="0"/>
              </a:spcAft>
              <a:buClr>
                <a:srgbClr val="D58F3E"/>
              </a:buClr>
              <a:buSzPts val="765"/>
              <a:buFont typeface="Noto Sans Symbols"/>
              <a:buNone/>
              <a:defRPr b="0" i="0" sz="9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63" name="Google Shape;63;p9"/>
          <p:cNvSpPr txBox="1"/>
          <p:nvPr>
            <p:ph type="title"/>
          </p:nvPr>
        </p:nvSpPr>
        <p:spPr>
          <a:xfrm>
            <a:off x="6781800" y="457200"/>
            <a:ext cx="1981200" cy="1066800"/>
          </a:xfrm>
          <a:prstGeom prst="rect">
            <a:avLst/>
          </a:prstGeom>
          <a:noFill/>
          <a:ln>
            <a:noFill/>
          </a:ln>
        </p:spPr>
        <p:txBody>
          <a:bodyPr anchorCtr="0" anchor="b" bIns="45700" lIns="91425" spcFirstLastPara="1" rIns="91425" wrap="square" tIns="91425">
            <a:noAutofit/>
          </a:bodyPr>
          <a:lstStyle>
            <a:lvl1pPr lvl="0" marR="0" rtl="0" algn="l">
              <a:spcBef>
                <a:spcPts val="0"/>
              </a:spcBef>
              <a:spcAft>
                <a:spcPts val="0"/>
              </a:spcAft>
              <a:buClr>
                <a:schemeClr val="lt2"/>
              </a:buClr>
              <a:buSzPts val="1800"/>
              <a:buFont typeface="Constantia"/>
              <a:buNone/>
              <a:defRPr b="1" i="0" sz="1800" u="none" cap="none" strike="noStrike">
                <a:solidFill>
                  <a:schemeClr val="lt2"/>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9"/>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65" name="Google Shape;65;p9"/>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66" name="Google Shape;66;p9"/>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Tree>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6629400" y="457200"/>
            <a:ext cx="2057400" cy="1066800"/>
          </a:xfrm>
          <a:prstGeom prst="rect">
            <a:avLst/>
          </a:prstGeom>
          <a:noFill/>
          <a:ln>
            <a:noFill/>
          </a:ln>
        </p:spPr>
        <p:txBody>
          <a:bodyPr anchorCtr="0" anchor="b" bIns="45700" lIns="91425" spcFirstLastPara="1" rIns="91425" wrap="square" tIns="91425">
            <a:noAutofit/>
          </a:bodyPr>
          <a:lstStyle>
            <a:lvl1pPr lvl="0" marR="0" rtl="0" algn="l">
              <a:spcBef>
                <a:spcPts val="0"/>
              </a:spcBef>
              <a:spcAft>
                <a:spcPts val="0"/>
              </a:spcAft>
              <a:buClr>
                <a:schemeClr val="lt2"/>
              </a:buClr>
              <a:buSzPts val="1800"/>
              <a:buFont typeface="Constantia"/>
              <a:buNone/>
              <a:defRPr b="1" i="0" sz="1800" u="none" cap="none" strike="noStrike">
                <a:solidFill>
                  <a:schemeClr val="lt2"/>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10"/>
          <p:cNvSpPr/>
          <p:nvPr>
            <p:ph idx="2" type="pic"/>
          </p:nvPr>
        </p:nvSpPr>
        <p:spPr>
          <a:xfrm>
            <a:off x="457200" y="457200"/>
            <a:ext cx="6019800" cy="5562600"/>
          </a:xfrm>
          <a:prstGeom prst="rect">
            <a:avLst/>
          </a:prstGeom>
          <a:solidFill>
            <a:srgbClr val="FFFDEB"/>
          </a:solidFill>
          <a:ln>
            <a:noFill/>
          </a:ln>
          <a:effectLst>
            <a:outerShdw blurRad="88900" sx="103000" rotWithShape="0" algn="ctr" sy="103000">
              <a:srgbClr val="000000">
                <a:alpha val="31764"/>
              </a:srgbClr>
            </a:outerShdw>
          </a:effectLst>
        </p:spPr>
        <p:txBody>
          <a:bodyPr anchorCtr="0" anchor="t" bIns="45700" lIns="91425" spcFirstLastPara="1" rIns="91425" wrap="square" tIns="45700">
            <a:noAutofit/>
          </a:bodyPr>
          <a:lstStyle>
            <a:lvl1pPr lvl="0" marR="0" rtl="0" algn="l">
              <a:spcBef>
                <a:spcPts val="600"/>
              </a:spcBef>
              <a:spcAft>
                <a:spcPts val="0"/>
              </a:spcAft>
              <a:buClr>
                <a:schemeClr val="accent2"/>
              </a:buClr>
              <a:buSzPts val="2720"/>
              <a:buFont typeface="Noto Sans Symbols"/>
              <a:buNone/>
              <a:defRPr b="0" i="0" sz="3200" u="none" cap="none" strike="noStrike">
                <a:solidFill>
                  <a:schemeClr val="dk1"/>
                </a:solidFill>
                <a:latin typeface="Constantia"/>
                <a:ea typeface="Constantia"/>
                <a:cs typeface="Constantia"/>
                <a:sym typeface="Constantia"/>
              </a:defRPr>
            </a:lvl1pPr>
            <a:lvl2pPr lvl="1"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lvl="2"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lvl="3"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lvl="4"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lvl="5"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lvl="6"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lvl="7"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lvl="8"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70" name="Google Shape;70;p10"/>
          <p:cNvSpPr txBox="1"/>
          <p:nvPr>
            <p:ph idx="1" type="body"/>
          </p:nvPr>
        </p:nvSpPr>
        <p:spPr>
          <a:xfrm>
            <a:off x="6629400" y="1600200"/>
            <a:ext cx="20574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600"/>
              </a:spcBef>
              <a:spcAft>
                <a:spcPts val="0"/>
              </a:spcAft>
              <a:buClr>
                <a:schemeClr val="accent2"/>
              </a:buClr>
              <a:buSzPts val="1360"/>
              <a:buFont typeface="Noto Sans Symbols"/>
              <a:buNone/>
              <a:defRPr b="0" i="0" sz="1600" u="none" cap="none" strike="noStrike">
                <a:solidFill>
                  <a:schemeClr val="lt2"/>
                </a:solidFill>
                <a:latin typeface="Constantia"/>
                <a:ea typeface="Constantia"/>
                <a:cs typeface="Constantia"/>
                <a:sym typeface="Constantia"/>
              </a:defRPr>
            </a:lvl1pPr>
            <a:lvl2pPr indent="-293369" lvl="1" marL="914400" marR="0" rtl="0" algn="l">
              <a:spcBef>
                <a:spcPts val="1000"/>
              </a:spcBef>
              <a:spcAft>
                <a:spcPts val="0"/>
              </a:spcAft>
              <a:buClr>
                <a:srgbClr val="D58F3E"/>
              </a:buClr>
              <a:buSzPts val="1020"/>
              <a:buFont typeface="Noto Sans Symbols"/>
              <a:buChar char="●"/>
              <a:defRPr b="0" i="0" sz="1200" u="none" cap="none" strike="noStrike">
                <a:solidFill>
                  <a:schemeClr val="lt2"/>
                </a:solidFill>
                <a:latin typeface="Constantia"/>
                <a:ea typeface="Constantia"/>
                <a:cs typeface="Constantia"/>
                <a:sym typeface="Constantia"/>
              </a:defRPr>
            </a:lvl2pPr>
            <a:lvl3pPr indent="-282575" lvl="2" marL="1371600" marR="0" rtl="0" algn="l">
              <a:spcBef>
                <a:spcPts val="300"/>
              </a:spcBef>
              <a:spcAft>
                <a:spcPts val="0"/>
              </a:spcAft>
              <a:buClr>
                <a:srgbClr val="B17733"/>
              </a:buClr>
              <a:buSzPts val="850"/>
              <a:buFont typeface="Noto Sans Symbols"/>
              <a:buChar char="●"/>
              <a:defRPr b="0" i="0" sz="1000" u="none" cap="none" strike="noStrike">
                <a:solidFill>
                  <a:schemeClr val="lt1"/>
                </a:solidFill>
                <a:latin typeface="Constantia"/>
                <a:ea typeface="Constantia"/>
                <a:cs typeface="Constantia"/>
                <a:sym typeface="Constantia"/>
              </a:defRPr>
            </a:lvl3pPr>
            <a:lvl4pPr indent="-277177" lvl="3" marL="1828800" marR="0" rtl="0" algn="l">
              <a:spcBef>
                <a:spcPts val="300"/>
              </a:spcBef>
              <a:spcAft>
                <a:spcPts val="0"/>
              </a:spcAft>
              <a:buClr>
                <a:srgbClr val="D58F3E"/>
              </a:buClr>
              <a:buSzPts val="765"/>
              <a:buFont typeface="Noto Sans Symbols"/>
              <a:buChar char="●"/>
              <a:defRPr b="0" i="0" sz="900" u="none" cap="none" strike="noStrike">
                <a:solidFill>
                  <a:schemeClr val="lt1"/>
                </a:solidFill>
                <a:latin typeface="Constantia"/>
                <a:ea typeface="Constantia"/>
                <a:cs typeface="Constantia"/>
                <a:sym typeface="Constantia"/>
              </a:defRPr>
            </a:lvl4pPr>
            <a:lvl5pPr indent="-277177" lvl="4" marL="2286000" marR="0" rtl="0" algn="l">
              <a:spcBef>
                <a:spcPts val="340"/>
              </a:spcBef>
              <a:spcAft>
                <a:spcPts val="0"/>
              </a:spcAft>
              <a:buClr>
                <a:srgbClr val="D58F3E"/>
              </a:buClr>
              <a:buSzPts val="765"/>
              <a:buFont typeface="Noto Sans Symbols"/>
              <a:buChar char="●"/>
              <a:defRPr b="0" i="0" sz="9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71" name="Google Shape;71;p10"/>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72" name="Google Shape;72;p10"/>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73" name="Google Shape;73;p10"/>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Tree>
  </p:cSld>
  <p:clrMapOvr>
    <a:masterClrMapping/>
  </p:clrMapOvr>
  <p:transition>
    <p:push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57200" y="1447800"/>
            <a:ext cx="8229600" cy="4678363"/>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7" name="Google Shape;7;p1"/>
          <p:cNvSpPr txBox="1"/>
          <p:nvPr>
            <p:ph idx="10" type="dt"/>
          </p:nvPr>
        </p:nvSpPr>
        <p:spPr>
          <a:xfrm>
            <a:off x="5791200" y="6203667"/>
            <a:ext cx="25908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8" name="Google Shape;8;p1"/>
          <p:cNvSpPr txBox="1"/>
          <p:nvPr>
            <p:ph idx="11" type="ftr"/>
          </p:nvPr>
        </p:nvSpPr>
        <p:spPr>
          <a:xfrm>
            <a:off x="2133600" y="6203667"/>
            <a:ext cx="358140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9" name="Google Shape;9;p1"/>
          <p:cNvSpPr txBox="1"/>
          <p:nvPr>
            <p:ph idx="12" type="sldNum"/>
          </p:nvPr>
        </p:nvSpPr>
        <p:spPr>
          <a:xfrm>
            <a:off x="8410575" y="6181531"/>
            <a:ext cx="6096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US"/>
              <a:t>‹#›</a:t>
            </a:fld>
            <a:endParaRPr/>
          </a:p>
        </p:txBody>
      </p:sp>
      <p:sp>
        <p:nvSpPr>
          <p:cNvPr id="10" name="Google Shape;10;p1"/>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idx="1" type="subTitle"/>
          </p:nvPr>
        </p:nvSpPr>
        <p:spPr>
          <a:xfrm>
            <a:off x="1143000" y="27432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2"/>
              </a:buClr>
              <a:buSzPts val="4590"/>
              <a:buFont typeface="Noto Sans Symbols"/>
              <a:buNone/>
            </a:pPr>
            <a:r>
              <a:rPr b="0" i="0" lang="en-US" sz="5400" u="none" cap="none" strike="noStrike">
                <a:solidFill>
                  <a:schemeClr val="dk1"/>
                </a:solidFill>
                <a:latin typeface="Algerian"/>
                <a:ea typeface="Algerian"/>
                <a:cs typeface="Algerian"/>
                <a:sym typeface="Algerian"/>
              </a:rPr>
              <a:t>Presents</a:t>
            </a:r>
            <a:endParaRPr b="0" i="0" sz="5400" u="none" cap="none" strike="noStrike">
              <a:solidFill>
                <a:schemeClr val="dk1"/>
              </a:solidFill>
              <a:latin typeface="Algerian"/>
              <a:ea typeface="Algerian"/>
              <a:cs typeface="Algerian"/>
              <a:sym typeface="Algerian"/>
            </a:endParaRPr>
          </a:p>
        </p:txBody>
      </p:sp>
      <p:sp>
        <p:nvSpPr>
          <p:cNvPr id="91" name="Google Shape;91;p13"/>
          <p:cNvSpPr txBox="1"/>
          <p:nvPr>
            <p:ph type="ctrTitle"/>
          </p:nvPr>
        </p:nvSpPr>
        <p:spPr>
          <a:xfrm>
            <a:off x="0" y="533400"/>
            <a:ext cx="8686800" cy="19812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8000"/>
              <a:buFont typeface="Algerian"/>
              <a:buNone/>
            </a:pPr>
            <a:r>
              <a:rPr b="1" i="1" lang="en-US" sz="8000" u="sng" cap="none" strike="noStrike">
                <a:solidFill>
                  <a:schemeClr val="dk1"/>
                </a:solidFill>
                <a:latin typeface="Algerian"/>
                <a:ea typeface="Algerian"/>
                <a:cs typeface="Algerian"/>
                <a:sym typeface="Algerian"/>
              </a:rPr>
              <a:t>Group 13 </a:t>
            </a:r>
            <a:endParaRPr b="1" i="1" sz="8000" u="sng" cap="none" strike="noStrike">
              <a:solidFill>
                <a:schemeClr val="dk1"/>
              </a:solidFill>
              <a:latin typeface="Algerian"/>
              <a:ea typeface="Algerian"/>
              <a:cs typeface="Algerian"/>
              <a:sym typeface="Algerian"/>
            </a:endParaRPr>
          </a:p>
        </p:txBody>
      </p:sp>
    </p:spTree>
  </p:cSld>
  <p:clrMapOvr>
    <a:masterClrMapping/>
  </p:clrMapOvr>
  <p:transition>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Search</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50" name="Google Shape;150;p22"/>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51" name="Google Shape;151;p22"/>
          <p:cNvPicPr preferRelativeResize="0"/>
          <p:nvPr/>
        </p:nvPicPr>
        <p:blipFill rotWithShape="1">
          <a:blip r:embed="rId3">
            <a:alphaModFix/>
          </a:blip>
          <a:srcRect b="0" l="0" r="0" t="0"/>
          <a:stretch/>
        </p:blipFill>
        <p:spPr>
          <a:xfrm>
            <a:off x="381000" y="2286000"/>
            <a:ext cx="8534400" cy="4267200"/>
          </a:xfrm>
          <a:prstGeom prst="rect">
            <a:avLst/>
          </a:prstGeom>
          <a:noFill/>
          <a:ln>
            <a:noFill/>
          </a:ln>
        </p:spPr>
      </p:pic>
    </p:spTree>
  </p:cSld>
  <p:clrMapOvr>
    <a:masterClrMapping/>
  </p:clrMapOvr>
  <p:transition>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ph idx="1" type="body"/>
          </p:nvPr>
        </p:nvPicPr>
        <p:blipFill rotWithShape="1">
          <a:blip r:embed="rId3">
            <a:alphaModFix/>
          </a:blip>
          <a:srcRect b="0" l="0" r="0" t="0"/>
          <a:stretch/>
        </p:blipFill>
        <p:spPr>
          <a:xfrm>
            <a:off x="609599" y="2133600"/>
            <a:ext cx="7860903" cy="4419600"/>
          </a:xfrm>
          <a:prstGeom prst="rect">
            <a:avLst/>
          </a:prstGeom>
          <a:noFill/>
          <a:ln>
            <a:noFill/>
          </a:ln>
        </p:spPr>
      </p:pic>
      <p:sp>
        <p:nvSpPr>
          <p:cNvPr id="157" name="Google Shape;157;p23"/>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sp>
        <p:nvSpPr>
          <p:cNvPr id="158" name="Google Shape;158;p23"/>
          <p:cNvSpPr txBox="1"/>
          <p:nvPr/>
        </p:nvSpPr>
        <p:spPr>
          <a:xfrm>
            <a:off x="533400" y="1524000"/>
            <a:ext cx="3570208" cy="584775"/>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onstantia"/>
                <a:ea typeface="Constantia"/>
                <a:cs typeface="Constantia"/>
                <a:sym typeface="Constantia"/>
              </a:rPr>
              <a:t>Multiple Cuisines</a:t>
            </a:r>
            <a:endParaRPr b="0" i="0" sz="3200" u="none" cap="none" strike="noStrike">
              <a:solidFill>
                <a:schemeClr val="dk1"/>
              </a:solidFill>
              <a:latin typeface="Constantia"/>
              <a:ea typeface="Constantia"/>
              <a:cs typeface="Constantia"/>
              <a:sym typeface="Constantia"/>
            </a:endParaRPr>
          </a:p>
        </p:txBody>
      </p:sp>
    </p:spTree>
  </p:cSld>
  <p:clrMapOvr>
    <a:masterClrMapping/>
  </p:clrMapOvr>
  <p:transition>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Single Cuisine</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64" name="Google Shape;164;p24"/>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65" name="Google Shape;165;p24"/>
          <p:cNvPicPr preferRelativeResize="0"/>
          <p:nvPr/>
        </p:nvPicPr>
        <p:blipFill rotWithShape="1">
          <a:blip r:embed="rId3">
            <a:alphaModFix/>
          </a:blip>
          <a:srcRect b="0" l="0" r="0" t="0"/>
          <a:stretch/>
        </p:blipFill>
        <p:spPr>
          <a:xfrm>
            <a:off x="609600" y="2286000"/>
            <a:ext cx="7924800" cy="4191000"/>
          </a:xfrm>
          <a:prstGeom prst="rect">
            <a:avLst/>
          </a:prstGeom>
          <a:noFill/>
          <a:ln>
            <a:noFill/>
          </a:ln>
        </p:spPr>
      </p:pic>
    </p:spTree>
  </p:cSld>
  <p:clrMapOvr>
    <a:masterClrMapping/>
  </p:clrMapOvr>
  <p:transition>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Today’s Special</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71" name="Google Shape;171;p25"/>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72" name="Google Shape;172;p25"/>
          <p:cNvPicPr preferRelativeResize="0"/>
          <p:nvPr/>
        </p:nvPicPr>
        <p:blipFill rotWithShape="1">
          <a:blip r:embed="rId3">
            <a:alphaModFix/>
          </a:blip>
          <a:srcRect b="0" l="0" r="0" t="0"/>
          <a:stretch/>
        </p:blipFill>
        <p:spPr>
          <a:xfrm>
            <a:off x="381000" y="2133600"/>
            <a:ext cx="8458200" cy="4419600"/>
          </a:xfrm>
          <a:prstGeom prst="rect">
            <a:avLst/>
          </a:prstGeom>
          <a:noFill/>
          <a:ln>
            <a:noFill/>
          </a:ln>
        </p:spPr>
      </p:pic>
    </p:spTree>
  </p:cSld>
  <p:clrMapOvr>
    <a:masterClrMapping/>
  </p:clrMapOvr>
  <p:transition>
    <p:push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Add Recipe</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78" name="Google Shape;178;p26"/>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79" name="Google Shape;179;p26"/>
          <p:cNvPicPr preferRelativeResize="0"/>
          <p:nvPr/>
        </p:nvPicPr>
        <p:blipFill rotWithShape="1">
          <a:blip r:embed="rId3">
            <a:alphaModFix/>
          </a:blip>
          <a:srcRect b="0" l="0" r="0" t="0"/>
          <a:stretch/>
        </p:blipFill>
        <p:spPr>
          <a:xfrm>
            <a:off x="381000" y="2209800"/>
            <a:ext cx="8458200" cy="4343400"/>
          </a:xfrm>
          <a:prstGeom prst="rect">
            <a:avLst/>
          </a:prstGeom>
          <a:noFill/>
          <a:ln>
            <a:noFill/>
          </a:ln>
        </p:spPr>
      </p:pic>
    </p:spTree>
  </p:cSld>
  <p:clrMapOvr>
    <a:masterClrMapping/>
  </p:clrMapOvr>
  <p:transition>
    <p:push dir="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project has a login page which allows only the registered user to login and thereby preventing unauthorized access.</a:t>
            </a:r>
            <a:endParaRPr b="0" i="0" sz="26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website can be used to view the recipes of all categories.</a:t>
            </a:r>
            <a:endParaRPr b="0" i="0" sz="26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innovative project allows users to share their recipes on the website as well as can share their reviews on particular recipes or rate that particular recipe.</a:t>
            </a:r>
            <a:endParaRPr b="0" i="0" sz="26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project also consists of toolbox which contains ingredient convertor and language translation.</a:t>
            </a:r>
            <a:endParaRPr b="0" i="0" sz="2600" u="none" cap="none" strike="noStrike">
              <a:solidFill>
                <a:schemeClr val="dk1"/>
              </a:solidFill>
              <a:latin typeface="Constantia"/>
              <a:ea typeface="Constantia"/>
              <a:cs typeface="Constantia"/>
              <a:sym typeface="Constantia"/>
            </a:endParaRPr>
          </a:p>
          <a:p>
            <a:pPr indent="-133985" lvl="0" marL="274320" marR="0" rtl="0" algn="l">
              <a:lnSpc>
                <a:spcPct val="90000"/>
              </a:lnSpc>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85" name="Google Shape;185;p27"/>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Advantages</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500"/>
                                        <p:tgtEl>
                                          <p:spTgt spid="1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500"/>
                                        <p:tgtEl>
                                          <p:spTgt spid="1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Effect filter="fade" transition="in">
                                      <p:cBhvr>
                                        <p:cTn dur="500"/>
                                        <p:tgtEl>
                                          <p:spTgt spid="1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Effect filter="fade" transition="in">
                                      <p:cBhvr>
                                        <p:cTn dur="500"/>
                                        <p:tgtEl>
                                          <p:spTgt spid="1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Effect filter="fade" transition="in">
                                      <p:cBhvr>
                                        <p:cTn dur="500"/>
                                        <p:tgtEl>
                                          <p:spTgt spid="1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idx="1" type="body"/>
          </p:nvPr>
        </p:nvSpPr>
        <p:spPr>
          <a:xfrm>
            <a:off x="381000" y="1524000"/>
            <a:ext cx="8229600" cy="470916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The user will not be able to access the website without the internet connection.</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The website currently does not support video assistance.</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91" name="Google Shape;191;p28"/>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Disadvantages</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5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5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500"/>
                                        <p:tgtEl>
                                          <p:spTgt spid="1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The website can be proved to be very beneficial for food lovers and for those who keep on trying new dishes daily where they can upload the recipe of what they have made and can also their experiences.</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website can also be referred by the beginners who wish to make their careers in hotel management or any other course related to cooking.</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This website can also be used to cook anything possible from left over ingredients.</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97" name="Google Shape;197;p29"/>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Applications</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5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5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5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500"/>
                                        <p:tgtEl>
                                          <p:spTgt spid="1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Video Uploading</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Notifications</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Better Navigation</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Mobile Application</a:t>
            </a:r>
            <a:endParaRPr b="0" i="0" sz="2600" u="none" cap="none" strike="noStrike">
              <a:solidFill>
                <a:schemeClr val="dk1"/>
              </a:solidFill>
              <a:latin typeface="Constantia"/>
              <a:ea typeface="Constantia"/>
              <a:cs typeface="Constantia"/>
              <a:sym typeface="Constantia"/>
            </a:endParaRPr>
          </a:p>
        </p:txBody>
      </p:sp>
      <p:sp>
        <p:nvSpPr>
          <p:cNvPr id="203" name="Google Shape;203;p30"/>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Future Enhancement</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5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5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5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500"/>
                                        <p:tgtEl>
                                          <p:spTgt spid="2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www.recipematcher.com </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www.w3schools.com</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www.bootstrap.com</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Tutorials point for php</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Video tutorials on YouTube for learning PHP and Bootstrap.</a:t>
            </a:r>
            <a:endParaRPr b="0" i="0" sz="2600" u="none" cap="none" strike="noStrike">
              <a:solidFill>
                <a:schemeClr val="dk1"/>
              </a:solidFill>
              <a:latin typeface="Constantia"/>
              <a:ea typeface="Constantia"/>
              <a:cs typeface="Constantia"/>
              <a:sym typeface="Constantia"/>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209" name="Google Shape;209;p31"/>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Bibliography</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5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5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5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5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5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500"/>
                                        <p:tgtEl>
                                          <p:spTgt spid="2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 type="subTitle"/>
          </p:nvPr>
        </p:nvSpPr>
        <p:spPr>
          <a:xfrm>
            <a:off x="914400" y="2590800"/>
            <a:ext cx="76962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2"/>
              </a:buClr>
              <a:buSzPts val="4080"/>
              <a:buFont typeface="Noto Sans Symbols"/>
              <a:buNone/>
            </a:pPr>
            <a:r>
              <a:rPr b="1" i="1" lang="en-US" sz="4800" u="none" cap="none" strike="noStrike">
                <a:solidFill>
                  <a:schemeClr val="dk1"/>
                </a:solidFill>
                <a:latin typeface="Constantia"/>
                <a:ea typeface="Constantia"/>
                <a:cs typeface="Constantia"/>
                <a:sym typeface="Constantia"/>
              </a:rPr>
              <a:t>The Culinary Specialist</a:t>
            </a:r>
            <a:endParaRPr b="1" i="1" sz="3600" u="none" cap="none" strike="noStrike">
              <a:solidFill>
                <a:schemeClr val="lt2"/>
              </a:solidFill>
              <a:latin typeface="Constantia"/>
              <a:ea typeface="Constantia"/>
              <a:cs typeface="Constantia"/>
              <a:sym typeface="Constantia"/>
            </a:endParaRPr>
          </a:p>
        </p:txBody>
      </p:sp>
      <p:sp>
        <p:nvSpPr>
          <p:cNvPr id="97" name="Google Shape;97;p14"/>
          <p:cNvSpPr txBox="1"/>
          <p:nvPr>
            <p:ph type="ctrTitle"/>
          </p:nvPr>
        </p:nvSpPr>
        <p:spPr>
          <a:xfrm>
            <a:off x="609600" y="457200"/>
            <a:ext cx="7467600" cy="162242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F9F9F9"/>
              </a:buClr>
              <a:buSzPts val="8000"/>
              <a:buFont typeface="Constantia"/>
              <a:buNone/>
            </a:pPr>
            <a:r>
              <a:rPr b="0" i="0" lang="en-US" sz="8000" u="none" cap="none" strike="noStrike">
                <a:solidFill>
                  <a:srgbClr val="F9F9F9"/>
                </a:solidFill>
                <a:latin typeface="Constantia"/>
                <a:ea typeface="Constantia"/>
                <a:cs typeface="Constantia"/>
                <a:sym typeface="Constantia"/>
              </a:rPr>
              <a:t>CHEF’S ZONE</a:t>
            </a:r>
            <a:endParaRPr b="0" i="0" sz="80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1" i="0" lang="en-US" sz="2600" u="sng" cap="none" strike="noStrike">
                <a:solidFill>
                  <a:schemeClr val="dk1"/>
                </a:solidFill>
                <a:latin typeface="Constantia"/>
                <a:ea typeface="Constantia"/>
                <a:cs typeface="Constantia"/>
                <a:sym typeface="Constantia"/>
              </a:rPr>
              <a:t>DEVELOPED BY:</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none" cap="none" strike="noStrike">
                <a:solidFill>
                  <a:schemeClr val="dk1"/>
                </a:solidFill>
                <a:latin typeface="Constantia"/>
                <a:ea typeface="Constantia"/>
                <a:cs typeface="Constantia"/>
                <a:sym typeface="Constantia"/>
              </a:rPr>
              <a:t>SAGAR UMESH PARMAR [1398026]</a:t>
            </a:r>
            <a:endParaRPr b="1"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none" cap="none" strike="noStrike">
                <a:solidFill>
                  <a:schemeClr val="dk1"/>
                </a:solidFill>
                <a:latin typeface="Constantia"/>
                <a:ea typeface="Constantia"/>
                <a:cs typeface="Constantia"/>
                <a:sym typeface="Constantia"/>
              </a:rPr>
              <a:t>AKASH KETAN SHAH [1398035]</a:t>
            </a:r>
            <a:endParaRPr b="1"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none" cap="none" strike="noStrike">
                <a:solidFill>
                  <a:schemeClr val="dk1"/>
                </a:solidFill>
                <a:latin typeface="Constantia"/>
                <a:ea typeface="Constantia"/>
                <a:cs typeface="Constantia"/>
                <a:sym typeface="Constantia"/>
              </a:rPr>
              <a:t>RIYA JATIN SHAH [1398037]</a:t>
            </a:r>
            <a:endParaRPr b="1"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sng" cap="none" strike="noStrike">
                <a:solidFill>
                  <a:schemeClr val="dk1"/>
                </a:solidFill>
                <a:latin typeface="Constantia"/>
                <a:ea typeface="Constantia"/>
                <a:cs typeface="Constantia"/>
                <a:sym typeface="Constantia"/>
              </a:rPr>
              <a:t>CONTACT US AT:-</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sng" cap="none" strike="noStrike">
                <a:solidFill>
                  <a:schemeClr val="dk1"/>
                </a:solidFill>
                <a:latin typeface="Constantia"/>
                <a:ea typeface="Constantia"/>
                <a:cs typeface="Constantia"/>
                <a:sym typeface="Constantia"/>
              </a:rPr>
              <a:t>sagarparmar4@gmail.com</a:t>
            </a:r>
            <a:endParaRPr b="1"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sng" cap="none" strike="noStrike">
                <a:solidFill>
                  <a:schemeClr val="dk1"/>
                </a:solidFill>
                <a:latin typeface="Constantia"/>
                <a:ea typeface="Constantia"/>
                <a:cs typeface="Constantia"/>
                <a:sym typeface="Constantia"/>
              </a:rPr>
              <a:t>shahakash2013@gmail.com</a:t>
            </a:r>
            <a:endParaRPr b="1" i="0" sz="2600" u="none" cap="none" strike="noStrike">
              <a:solidFill>
                <a:schemeClr val="dk1"/>
              </a:solidFill>
              <a:latin typeface="Constantia"/>
              <a:ea typeface="Constantia"/>
              <a:cs typeface="Constantia"/>
              <a:sym typeface="Constantia"/>
            </a:endParaRPr>
          </a:p>
          <a:p>
            <a:pPr indent="-274320" lvl="0" marL="274320" marR="0" rtl="0" algn="l">
              <a:spcBef>
                <a:spcPts val="600"/>
              </a:spcBef>
              <a:spcAft>
                <a:spcPts val="0"/>
              </a:spcAft>
              <a:buClr>
                <a:schemeClr val="accent2"/>
              </a:buClr>
              <a:buSzPts val="2210"/>
              <a:buFont typeface="Noto Sans Symbols"/>
              <a:buChar char="●"/>
            </a:pPr>
            <a:r>
              <a:rPr b="1" i="0" lang="en-US" sz="2600" u="sng" cap="none" strike="noStrike">
                <a:solidFill>
                  <a:schemeClr val="dk1"/>
                </a:solidFill>
                <a:latin typeface="Constantia"/>
                <a:ea typeface="Constantia"/>
                <a:cs typeface="Constantia"/>
                <a:sym typeface="Constantia"/>
              </a:rPr>
              <a:t>shahriya27021997@gmail.com</a:t>
            </a:r>
            <a:endParaRPr b="1" i="0" sz="2600" u="none" cap="none" strike="noStrike">
              <a:solidFill>
                <a:schemeClr val="dk1"/>
              </a:solidFill>
              <a:latin typeface="Constantia"/>
              <a:ea typeface="Constantia"/>
              <a:cs typeface="Constantia"/>
              <a:sym typeface="Constantia"/>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215" name="Google Shape;215;p32"/>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About Us</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5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5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5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5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500"/>
                                        <p:tgtEl>
                                          <p:spTgt spid="2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5" st="5"/>
                                            </p:txEl>
                                          </p:spTgt>
                                        </p:tgtEl>
                                        <p:attrNameLst>
                                          <p:attrName>style.visibility</p:attrName>
                                        </p:attrNameLst>
                                      </p:cBhvr>
                                      <p:to>
                                        <p:strVal val="visible"/>
                                      </p:to>
                                    </p:set>
                                    <p:animEffect filter="fade" transition="in">
                                      <p:cBhvr>
                                        <p:cTn dur="500"/>
                                        <p:tgtEl>
                                          <p:spTgt spid="2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6" st="6"/>
                                            </p:txEl>
                                          </p:spTgt>
                                        </p:tgtEl>
                                        <p:attrNameLst>
                                          <p:attrName>style.visibility</p:attrName>
                                        </p:attrNameLst>
                                      </p:cBhvr>
                                      <p:to>
                                        <p:strVal val="visible"/>
                                      </p:to>
                                    </p:set>
                                    <p:animEffect filter="fade" transition="in">
                                      <p:cBhvr>
                                        <p:cTn dur="500"/>
                                        <p:tgtEl>
                                          <p:spTgt spid="2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7" st="7"/>
                                            </p:txEl>
                                          </p:spTgt>
                                        </p:tgtEl>
                                        <p:attrNameLst>
                                          <p:attrName>style.visibility</p:attrName>
                                        </p:attrNameLst>
                                      </p:cBhvr>
                                      <p:to>
                                        <p:strVal val="visible"/>
                                      </p:to>
                                    </p:set>
                                    <p:animEffect filter="fade" transition="in">
                                      <p:cBhvr>
                                        <p:cTn dur="500"/>
                                        <p:tgtEl>
                                          <p:spTgt spid="2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8" st="8"/>
                                            </p:txEl>
                                          </p:spTgt>
                                        </p:tgtEl>
                                        <p:attrNameLst>
                                          <p:attrName>style.visibility</p:attrName>
                                        </p:attrNameLst>
                                      </p:cBhvr>
                                      <p:to>
                                        <p:strVal val="visible"/>
                                      </p:to>
                                    </p:set>
                                    <p:animEffect filter="fade" transition="in">
                                      <p:cBhvr>
                                        <p:cTn dur="500"/>
                                        <p:tgtEl>
                                          <p:spTgt spid="2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9" st="9"/>
                                            </p:txEl>
                                          </p:spTgt>
                                        </p:tgtEl>
                                        <p:attrNameLst>
                                          <p:attrName>style.visibility</p:attrName>
                                        </p:attrNameLst>
                                      </p:cBhvr>
                                      <p:to>
                                        <p:strVal val="visible"/>
                                      </p:to>
                                    </p:set>
                                    <p:animEffect filter="fade" transition="in">
                                      <p:cBhvr>
                                        <p:cTn dur="500"/>
                                        <p:tgtEl>
                                          <p:spTgt spid="21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idx="4294967295" type="title"/>
          </p:nvPr>
        </p:nvSpPr>
        <p:spPr>
          <a:xfrm>
            <a:off x="0" y="2362200"/>
            <a:ext cx="7772400" cy="136207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8000"/>
              <a:buFont typeface="Arial"/>
              <a:buNone/>
            </a:pPr>
            <a:r>
              <a:rPr b="1" i="0" lang="en-US" sz="8000" u="none" cap="none" strike="noStrike">
                <a:solidFill>
                  <a:schemeClr val="dk1"/>
                </a:solidFill>
                <a:latin typeface="Arial"/>
                <a:ea typeface="Arial"/>
                <a:cs typeface="Arial"/>
                <a:sym typeface="Arial"/>
              </a:rPr>
              <a:t>THANK YOU…</a:t>
            </a:r>
            <a:endParaRPr b="1" i="0" sz="8000" u="none" cap="none" strike="noStrike">
              <a:solidFill>
                <a:schemeClr val="dk1"/>
              </a:solidFill>
              <a:latin typeface="Arial"/>
              <a:ea typeface="Arial"/>
              <a:cs typeface="Arial"/>
              <a:sym typeface="Arial"/>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0"/>
                                        </p:tgtEl>
                                      </p:cBhvr>
                                    </p:animEffect>
                                    <p:set>
                                      <p:cBhvr>
                                        <p:cTn dur="1" fill="hold">
                                          <p:stCondLst>
                                            <p:cond delay="500"/>
                                          </p:stCondLst>
                                        </p:cTn>
                                        <p:tgtEl>
                                          <p:spTgt spid="2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CHEF’S ZONE is a newly developed website based on recipes you want to search. </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It offers Indian cooks at all skill level a dynamic and indispensable place to discover and share food online.</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We also provide the users with authentic global insights into the kitchens and cooking passions of home cooks everywhere.</a:t>
            </a:r>
            <a:endParaRPr b="0" i="0" sz="2600" u="none" cap="none" strike="noStrike">
              <a:solidFill>
                <a:schemeClr val="dk1"/>
              </a:solidFill>
              <a:latin typeface="Constantia"/>
              <a:ea typeface="Constantia"/>
              <a:cs typeface="Constantia"/>
              <a:sym typeface="Constantia"/>
            </a:endParaRPr>
          </a:p>
        </p:txBody>
      </p:sp>
      <p:sp>
        <p:nvSpPr>
          <p:cNvPr id="103" name="Google Shape;103;p15"/>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Why CHEF’S ZONE ?</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5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5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500"/>
                                        <p:tgtEl>
                                          <p:spTgt spid="1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Search Recipe</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Post Recipe</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Ingredient Convertor</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Language Translator</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Update Profile</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Multiple Cuisines</a:t>
            </a:r>
            <a:endParaRPr/>
          </a:p>
          <a:p>
            <a:pPr indent="-274320" lvl="0" marL="274320" marR="0" rtl="0" algn="l">
              <a:spcBef>
                <a:spcPts val="60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Feedback</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09" name="Google Shape;109;p16"/>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Unique Features</a:t>
            </a:r>
            <a:endParaRPr b="0" i="0" sz="4200" u="none" cap="none" strike="noStrike">
              <a:solidFill>
                <a:srgbClr val="F9F9F9"/>
              </a:solidFill>
              <a:latin typeface="Constantia"/>
              <a:ea typeface="Constantia"/>
              <a:cs typeface="Constantia"/>
              <a:sym typeface="Constantia"/>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Language Translator</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dk1"/>
              </a:solidFill>
              <a:latin typeface="Constantia"/>
              <a:ea typeface="Constantia"/>
              <a:cs typeface="Constantia"/>
              <a:sym typeface="Constantia"/>
            </a:endParaRPr>
          </a:p>
        </p:txBody>
      </p:sp>
      <p:sp>
        <p:nvSpPr>
          <p:cNvPr id="115" name="Google Shape;115;p17"/>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16" name="Google Shape;116;p17"/>
          <p:cNvPicPr preferRelativeResize="0"/>
          <p:nvPr/>
        </p:nvPicPr>
        <p:blipFill rotWithShape="1">
          <a:blip r:embed="rId3">
            <a:alphaModFix/>
          </a:blip>
          <a:srcRect b="0" l="0" r="0" t="0"/>
          <a:stretch/>
        </p:blipFill>
        <p:spPr>
          <a:xfrm>
            <a:off x="838200" y="2133600"/>
            <a:ext cx="7391400" cy="4495800"/>
          </a:xfrm>
          <a:prstGeom prst="rect">
            <a:avLst/>
          </a:prstGeom>
          <a:noFill/>
          <a:ln>
            <a:noFill/>
          </a:ln>
        </p:spPr>
      </p:pic>
    </p:spTree>
  </p:cSld>
  <p:clrMapOvr>
    <a:masterClrMapping/>
  </p:clrMapOvr>
  <p:transition>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Ingredient Convertor</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22" name="Google Shape;122;p18"/>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23" name="Google Shape;123;p18"/>
          <p:cNvPicPr preferRelativeResize="0"/>
          <p:nvPr/>
        </p:nvPicPr>
        <p:blipFill rotWithShape="1">
          <a:blip r:embed="rId3">
            <a:alphaModFix/>
          </a:blip>
          <a:srcRect b="0" l="0" r="0" t="0"/>
          <a:stretch/>
        </p:blipFill>
        <p:spPr>
          <a:xfrm>
            <a:off x="685800" y="2133600"/>
            <a:ext cx="7772400" cy="4343400"/>
          </a:xfrm>
          <a:prstGeom prst="rect">
            <a:avLst/>
          </a:prstGeom>
          <a:noFill/>
          <a:ln>
            <a:noFill/>
          </a:ln>
        </p:spPr>
      </p:pic>
    </p:spTree>
  </p:cSld>
  <p:clrMapOvr>
    <a:masterClrMapping/>
  </p:clrMapOvr>
  <p:transition>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Login Modal</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29" name="Google Shape;129;p19"/>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30" name="Google Shape;130;p19"/>
          <p:cNvPicPr preferRelativeResize="0"/>
          <p:nvPr/>
        </p:nvPicPr>
        <p:blipFill rotWithShape="1">
          <a:blip r:embed="rId3">
            <a:alphaModFix/>
          </a:blip>
          <a:srcRect b="0" l="0" r="0" t="0"/>
          <a:stretch/>
        </p:blipFill>
        <p:spPr>
          <a:xfrm>
            <a:off x="533400" y="2133600"/>
            <a:ext cx="8077200" cy="4495800"/>
          </a:xfrm>
          <a:prstGeom prst="rect">
            <a:avLst/>
          </a:prstGeom>
          <a:noFill/>
          <a:ln>
            <a:noFill/>
          </a:ln>
        </p:spPr>
      </p:pic>
    </p:spTree>
  </p:cSld>
  <p:clrMapOvr>
    <a:masterClrMapping/>
  </p:clrMapOvr>
  <p:transition>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User Profile</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36" name="Google Shape;136;p20"/>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37" name="Google Shape;137;p20"/>
          <p:cNvPicPr preferRelativeResize="0"/>
          <p:nvPr/>
        </p:nvPicPr>
        <p:blipFill rotWithShape="1">
          <a:blip r:embed="rId3">
            <a:alphaModFix/>
          </a:blip>
          <a:srcRect b="0" l="0" r="0" t="0"/>
          <a:stretch/>
        </p:blipFill>
        <p:spPr>
          <a:xfrm>
            <a:off x="457200" y="2286000"/>
            <a:ext cx="8229600" cy="4191000"/>
          </a:xfrm>
          <a:prstGeom prst="rect">
            <a:avLst/>
          </a:prstGeom>
          <a:noFill/>
          <a:ln>
            <a:noFill/>
          </a:ln>
        </p:spPr>
      </p:pic>
    </p:spTree>
  </p:cSld>
  <p:clrMapOvr>
    <a:masterClrMapping/>
  </p:clrMapOvr>
  <p:transition>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2"/>
              </a:buClr>
              <a:buSzPts val="2210"/>
              <a:buFont typeface="Noto Sans Symbols"/>
              <a:buChar char="●"/>
            </a:pPr>
            <a:r>
              <a:rPr b="0" i="0" lang="en-US" sz="2600" u="none" cap="none" strike="noStrike">
                <a:solidFill>
                  <a:schemeClr val="dk1"/>
                </a:solidFill>
                <a:latin typeface="Constantia"/>
                <a:ea typeface="Constantia"/>
                <a:cs typeface="Constantia"/>
                <a:sym typeface="Constantia"/>
              </a:rPr>
              <a:t>Submit Recipe</a:t>
            </a:r>
            <a:endParaRPr/>
          </a:p>
          <a:p>
            <a:pPr indent="-133985" lvl="0" marL="274320" marR="0" rtl="0" algn="l">
              <a:spcBef>
                <a:spcPts val="600"/>
              </a:spcBef>
              <a:spcAft>
                <a:spcPts val="0"/>
              </a:spcAft>
              <a:buClr>
                <a:schemeClr val="accent2"/>
              </a:buClr>
              <a:buSzPts val="2210"/>
              <a:buFont typeface="Noto Sans Symbols"/>
              <a:buNone/>
            </a:pPr>
            <a:r>
              <a:t/>
            </a:r>
            <a:endParaRPr b="0" i="0" sz="2600" u="none" cap="none" strike="noStrike">
              <a:solidFill>
                <a:schemeClr val="lt1"/>
              </a:solidFill>
              <a:latin typeface="Constantia"/>
              <a:ea typeface="Constantia"/>
              <a:cs typeface="Constantia"/>
              <a:sym typeface="Constantia"/>
            </a:endParaRPr>
          </a:p>
        </p:txBody>
      </p:sp>
      <p:sp>
        <p:nvSpPr>
          <p:cNvPr id="143" name="Google Shape;143;p21"/>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9F9F9"/>
              </a:buClr>
              <a:buSzPts val="4200"/>
              <a:buFont typeface="Constantia"/>
              <a:buNone/>
            </a:pPr>
            <a:r>
              <a:rPr b="0" i="0" lang="en-US" sz="4200" u="none" cap="none" strike="noStrike">
                <a:solidFill>
                  <a:srgbClr val="F9F9F9"/>
                </a:solidFill>
                <a:latin typeface="Constantia"/>
                <a:ea typeface="Constantia"/>
                <a:cs typeface="Constantia"/>
                <a:sym typeface="Constantia"/>
              </a:rPr>
              <a:t>Modules</a:t>
            </a:r>
            <a:endParaRPr b="0" i="0" sz="4200" u="none" cap="none" strike="noStrike">
              <a:solidFill>
                <a:srgbClr val="F9F9F9"/>
              </a:solidFill>
              <a:latin typeface="Constantia"/>
              <a:ea typeface="Constantia"/>
              <a:cs typeface="Constantia"/>
              <a:sym typeface="Constantia"/>
            </a:endParaRPr>
          </a:p>
        </p:txBody>
      </p:sp>
      <p:pic>
        <p:nvPicPr>
          <p:cNvPr id="144" name="Google Shape;144;p21"/>
          <p:cNvPicPr preferRelativeResize="0"/>
          <p:nvPr/>
        </p:nvPicPr>
        <p:blipFill rotWithShape="1">
          <a:blip r:embed="rId3">
            <a:alphaModFix/>
          </a:blip>
          <a:srcRect b="0" l="0" r="0" t="0"/>
          <a:stretch/>
        </p:blipFill>
        <p:spPr>
          <a:xfrm>
            <a:off x="457200" y="2133600"/>
            <a:ext cx="8382000" cy="4495800"/>
          </a:xfrm>
          <a:prstGeom prst="rect">
            <a:avLst/>
          </a:prstGeom>
          <a:noFill/>
          <a:ln>
            <a:noFill/>
          </a:ln>
        </p:spPr>
      </p:pic>
    </p:spTree>
  </p:cSld>
  <p:clrMapOvr>
    <a:masterClrMapping/>
  </p:clrMapOvr>
  <p:transition>
    <p:push dir="r"/>
  </p:transition>
</p:sld>
</file>

<file path=ppt/theme/theme1.xml><?xml version="1.0" encoding="utf-8"?>
<a:theme xmlns:a="http://schemas.openxmlformats.org/drawingml/2006/main" xmlns:r="http://schemas.openxmlformats.org/officeDocument/2006/relationships" name="Paper">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